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E0417-12EC-4622-B9BA-910C1D47CDE1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2417E-C9C3-405B-B5BF-D609CE7D04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417E-C9C3-405B-B5BF-D609CE7D045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4F482-3EA3-40C8-A12E-F53EF710FA46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04610-28F3-468C-B937-216E482F94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781800" cy="3432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presentation was created under the fair use exemption of the U.S. copyright law. Educational fair use guidelines were followed, and further use is restricted.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Abraham Lincoln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By: Preston Jager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rush Script MT" pitchFamily="66" charset="0"/>
              </a:rPr>
              <a:t>Abraham Lincoln</a:t>
            </a:r>
            <a:endParaRPr lang="en-US" dirty="0">
              <a:solidFill>
                <a:srgbClr val="FFFF00"/>
              </a:solidFill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839200" cy="4525963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FF00"/>
                </a:solidFill>
              </a:rPr>
              <a:t>Abraham Lincoln was born in February 12, 1809.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Abraham Lincoln was born in Kentucky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Abraham Lincoln died on April 15, 1865.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Abraham Lincoln was important because he abolished slavery.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He was the sixteenth president.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He also led the United States through its greatest internal crisis, the civil war.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Family, education, and beliefs</a:t>
            </a:r>
            <a:endParaRPr lang="en-US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  <a:noFill/>
        </p:spPr>
        <p:txBody>
          <a:bodyPr>
            <a:normAutofit/>
          </a:bodyPr>
          <a:lstStyle/>
          <a:p>
            <a:pPr lvl="1">
              <a:buNone/>
            </a:pPr>
            <a:r>
              <a:rPr lang="en-US" b="1" i="1" dirty="0" smtClean="0">
                <a:solidFill>
                  <a:srgbClr val="002060"/>
                </a:solidFill>
                <a:latin typeface="Cooper Black" pitchFamily="18" charset="0"/>
                <a:ea typeface="Cambria Math" pitchFamily="18" charset="0"/>
              </a:rPr>
              <a:t>Abraham Lincoln had four kids.</a:t>
            </a:r>
          </a:p>
          <a:p>
            <a:r>
              <a:rPr lang="en-US" b="1" i="1" dirty="0" smtClean="0">
                <a:solidFill>
                  <a:srgbClr val="002060"/>
                </a:solidFill>
                <a:latin typeface="Cooper Black" pitchFamily="18" charset="0"/>
                <a:ea typeface="Cambria Math" pitchFamily="18" charset="0"/>
              </a:rPr>
              <a:t>Their names were Robert Lincoln, Edward Lincoln, Willie Lincoln, Tad Lincoln.</a:t>
            </a:r>
          </a:p>
          <a:p>
            <a:r>
              <a:rPr lang="en-US" b="1" i="1" dirty="0" smtClean="0">
                <a:solidFill>
                  <a:srgbClr val="002060"/>
                </a:solidFill>
                <a:latin typeface="Cooper Black" pitchFamily="18" charset="0"/>
                <a:ea typeface="Cambria Math" pitchFamily="18" charset="0"/>
              </a:rPr>
              <a:t>Nancy Lincoln died in 1818 from a disease called milk sickness at the age 34.</a:t>
            </a:r>
          </a:p>
          <a:p>
            <a:pPr>
              <a:buNone/>
            </a:pPr>
            <a:endParaRPr lang="en-US" sz="2800" dirty="0" smtClean="0"/>
          </a:p>
          <a:p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Edwardian Script ITC" pitchFamily="66" charset="0"/>
              </a:rPr>
              <a:t>Family</a:t>
            </a:r>
            <a:endParaRPr lang="en-US" dirty="0">
              <a:solidFill>
                <a:srgbClr val="FFC000"/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His wife name was Mary Todd Lincoln.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</p:txBody>
      </p:sp>
      <p:pic>
        <p:nvPicPr>
          <p:cNvPr id="4" name="Picture 3" descr="ab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9144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Abraham Lincolns childhood</a:t>
            </a:r>
            <a:endParaRPr lang="en-US" dirty="0"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gradFill flip="none"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path path="rect">
                <a:fillToRect l="100000" t="100000"/>
              </a:path>
              <a:tileRect r="-100000" b="-100000"/>
            </a:gradFill>
          </a:ln>
        </p:spPr>
        <p:txBody>
          <a:bodyPr/>
          <a:lstStyle/>
          <a:p>
            <a:r>
              <a:rPr lang="en-US" dirty="0" smtClean="0">
                <a:latin typeface="Script MT Bold" pitchFamily="66" charset="0"/>
                <a:ea typeface="Batang" pitchFamily="18" charset="-127"/>
              </a:rPr>
              <a:t>He studied to be a lawyer.</a:t>
            </a:r>
          </a:p>
          <a:p>
            <a:r>
              <a:rPr lang="en-US" dirty="0" smtClean="0">
                <a:latin typeface="Script MT Bold" pitchFamily="66" charset="0"/>
                <a:ea typeface="Batang" pitchFamily="18" charset="-127"/>
              </a:rPr>
              <a:t>His parents names  were Nancy Hank Lincoln and Thomas Lincoln.</a:t>
            </a:r>
          </a:p>
          <a:p>
            <a:r>
              <a:rPr lang="en-US" dirty="0" smtClean="0">
                <a:latin typeface="Script MT Bold" pitchFamily="66" charset="0"/>
                <a:ea typeface="Batang" pitchFamily="18" charset="-127"/>
              </a:rPr>
              <a:t>He went to Abraham Lincoln High School.</a:t>
            </a:r>
          </a:p>
          <a:p>
            <a:r>
              <a:rPr lang="en-US" dirty="0" smtClean="0">
                <a:latin typeface="Script MT Bold" pitchFamily="66" charset="0"/>
                <a:ea typeface="Batang" pitchFamily="18" charset="-127"/>
              </a:rPr>
              <a:t>He grew up in Virginia. </a:t>
            </a:r>
          </a:p>
          <a:p>
            <a:r>
              <a:rPr lang="en-US" dirty="0" smtClean="0">
                <a:latin typeface="Script MT Bold" pitchFamily="66" charset="0"/>
                <a:ea typeface="Batang" pitchFamily="18" charset="-127"/>
              </a:rPr>
              <a:t>He did not go to college.</a:t>
            </a:r>
            <a:endParaRPr lang="en-US" dirty="0">
              <a:latin typeface="Script MT Bold" pitchFamily="66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oper Black" pitchFamily="18" charset="0"/>
              </a:rPr>
              <a:t>More of his childhood</a:t>
            </a:r>
            <a:endParaRPr lang="en-US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Script MT Bold" pitchFamily="66" charset="0"/>
                <a:ea typeface="Batang" pitchFamily="18" charset="-127"/>
              </a:rPr>
              <a:t>He grew up in Virginia. </a:t>
            </a:r>
          </a:p>
          <a:p>
            <a:r>
              <a:rPr lang="en-US" dirty="0" smtClean="0">
                <a:solidFill>
                  <a:srgbClr val="FF0000"/>
                </a:solidFill>
                <a:latin typeface="Script MT Bold" pitchFamily="66" charset="0"/>
                <a:ea typeface="Batang" pitchFamily="18" charset="-127"/>
              </a:rPr>
              <a:t>He did not go to college.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More about his life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FF00"/>
                </a:solidFill>
              </a:rPr>
              <a:t>Abraham Lincoln died on April 15, 1865.</a:t>
            </a:r>
          </a:p>
          <a:p>
            <a:r>
              <a:rPr lang="en-US" i="1" dirty="0" smtClean="0">
                <a:solidFill>
                  <a:srgbClr val="FFFF00"/>
                </a:solidFill>
              </a:rPr>
              <a:t>Abraham Lincoln was important because he abolished slavery.</a:t>
            </a:r>
          </a:p>
          <a:p>
            <a:endParaRPr lang="en-US" dirty="0"/>
          </a:p>
        </p:txBody>
      </p:sp>
      <p:pic>
        <p:nvPicPr>
          <p:cNvPr id="4" name="Picture 3" descr="a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276600"/>
            <a:ext cx="75438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Informal Roman" pitchFamily="66" charset="0"/>
              </a:rPr>
              <a:t>Family</a:t>
            </a:r>
            <a:endParaRPr lang="en-US" dirty="0">
              <a:latin typeface="Informal Roman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  <a:latin typeface="Cooper Black" pitchFamily="18" charset="0"/>
                <a:ea typeface="Cambria Math" pitchFamily="18" charset="0"/>
              </a:rPr>
              <a:t>Nancy Lincoln died in 1818 from a disease called milk sickness at the age 34.</a:t>
            </a:r>
          </a:p>
          <a:p>
            <a:endParaRPr lang="en-US" dirty="0"/>
          </a:p>
        </p:txBody>
      </p:sp>
      <p:pic>
        <p:nvPicPr>
          <p:cNvPr id="4" name="Picture 3" descr="mary_todd_lincol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7696200" cy="36131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244</Words>
  <Application>Microsoft Office PowerPoint</Application>
  <PresentationFormat>On-screen Show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This presentation was created under the fair use exemption of the U.S. copyright law. Educational fair use guidelines were followed, and further use is restricted.</vt:lpstr>
      <vt:lpstr>Abraham Lincoln</vt:lpstr>
      <vt:lpstr>Abraham Lincoln</vt:lpstr>
      <vt:lpstr>Family, education, and beliefs</vt:lpstr>
      <vt:lpstr>Family</vt:lpstr>
      <vt:lpstr>Abraham Lincolns childhood</vt:lpstr>
      <vt:lpstr>More of his childhood</vt:lpstr>
      <vt:lpstr>More about his life</vt:lpstr>
      <vt:lpstr>Family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</dc:title>
  <dc:creator>USER</dc:creator>
  <cp:lastModifiedBy>USER</cp:lastModifiedBy>
  <cp:revision>19</cp:revision>
  <dcterms:created xsi:type="dcterms:W3CDTF">2009-03-10T19:57:41Z</dcterms:created>
  <dcterms:modified xsi:type="dcterms:W3CDTF">2009-04-02T20:07:34Z</dcterms:modified>
</cp:coreProperties>
</file>